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7952" autoAdjust="0"/>
  </p:normalViewPr>
  <p:slideViewPr>
    <p:cSldViewPr snapToGrid="0">
      <p:cViewPr>
        <p:scale>
          <a:sx n="62" d="100"/>
          <a:sy n="62" d="100"/>
        </p:scale>
        <p:origin x="-978" y="138"/>
      </p:cViewPr>
      <p:guideLst>
        <p:guide orient="horz" pos="2160"/>
        <p:guide pos="3840"/>
      </p:guideLst>
    </p:cSldViewPr>
  </p:slideViewPr>
  <p:notesTextViewPr>
    <p:cViewPr>
      <p:scale>
        <a:sx n="1" d="1"/>
        <a:sy n="1" d="1"/>
      </p:scale>
      <p:origin x="0" y="3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8/1/2021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mettons en commun tout cela pour terminer notre journée avec des travaux de groupe et des présentations!  Au PFM, nous voulons que vous vous habituiez beaucoup au travail de groupe et que vous vous habituiez à vous tenir debout devant d’autres personnes et à présenter. N’oubliez pas qu’une présentation fait partie de votre dernier travail ici au PFM, et nous vous en donnerons de nombreuses occasions tout au long de ces deux semaines de pratique. </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Alors, quel est notre objectif ici?</a:t>
            </a:r>
          </a:p>
          <a:p>
            <a:endParaRPr lang="fr-FR" dirty="0" smtClean="0"/>
          </a:p>
          <a:p>
            <a:r>
              <a:rPr lang="fr-FR" dirty="0" smtClean="0"/>
              <a:t>Notre objectif est de récapituler sur ce que vous avez appris aujourd’hui – mener une évaluation des risques – et de les transformer en travail que vous faites chaque jour. N’oubliez pas qu’au PFM, vous êtes responsable de la formation en cascade jusqu’à votre personnel à votre point d’entr</a:t>
            </a:r>
            <a:r>
              <a:rPr lang="fr-FR" dirty="0" smtClean="0">
                <a:latin typeface="Arial Narrow"/>
              </a:rPr>
              <a:t>é</a:t>
            </a:r>
            <a:r>
              <a:rPr lang="fr-FR" dirty="0" smtClean="0"/>
              <a:t>e. Donc, lorsque vous menez ces activités — et nous en ferons une à la fin de chaque journée — pensez à la façon dont vous allez faire passer cette formation en cascade à d’autres. </a:t>
            </a:r>
            <a:endParaRPr lang="en-US" baseline="0" dirty="0" smtClean="0"/>
          </a:p>
          <a:p>
            <a:r>
              <a:rPr lang="fr-FR" baseline="0" dirty="0" smtClean="0"/>
              <a:t>Cette activité vous aide également à vous habituer aux groupes qui vous ont été assignés et à pratiquer vos compétences de présentation orale!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Vous avez beaucoup appris aujourd’hui sur la réalisation d’une évaluation des risques du début à la fin. </a:t>
            </a:r>
          </a:p>
          <a:p>
            <a:endParaRPr lang="fr-FR" dirty="0" smtClean="0"/>
          </a:p>
          <a:p>
            <a:r>
              <a:rPr lang="fr-FR" baseline="0" dirty="0" smtClean="0"/>
              <a:t>Voici donc ce qu’on vous demande de faire. Nous demandons à chacun des groupes de prendre 20 minutes et de discuter des éléments suivants :</a:t>
            </a:r>
          </a:p>
          <a:p>
            <a:endParaRPr lang="en-US" baseline="0" dirty="0" smtClean="0"/>
          </a:p>
          <a:p>
            <a:r>
              <a:rPr lang="fr-FR" baseline="0" dirty="0" smtClean="0"/>
              <a:t>Quels sont les deux éléments clés appris aujourd’hui à transmettre en cascade à votre point d’entrée? Soyez précis. </a:t>
            </a:r>
          </a:p>
          <a:p>
            <a:endParaRPr lang="en-US" baseline="0" dirty="0" smtClean="0"/>
          </a:p>
          <a:p>
            <a:r>
              <a:rPr lang="fr-FR" baseline="0" dirty="0" smtClean="0"/>
              <a:t>Discutez également de certaines méthodes auxquelles votre groupe pense et qui fonctionneront bien pour la formation de votre personnel une fois de retour dans votre PDE. Comment allez-vous les former à cette activité ? Remue-méninges !</a:t>
            </a:r>
            <a:endParaRPr lang="en-US" baseline="0" dirty="0" smtClean="0"/>
          </a:p>
          <a:p>
            <a:r>
              <a:rPr lang="fr-FR" baseline="0" dirty="0" smtClean="0"/>
              <a:t>Et nous vous demanderons cela tous les jours. Comment ce que vous avez appris aujourd’hui est-il lié aux </a:t>
            </a:r>
            <a:r>
              <a:rPr lang="fr-FR" u="none" baseline="0" dirty="0" smtClean="0"/>
              <a:t>RSI</a:t>
            </a:r>
            <a:r>
              <a:rPr lang="fr-FR" baseline="0" dirty="0" smtClean="0"/>
              <a:t>?  </a:t>
            </a:r>
          </a:p>
          <a:p>
            <a:endParaRPr lang="en-US" baseline="0" dirty="0" smtClean="0"/>
          </a:p>
          <a:p>
            <a:r>
              <a:rPr lang="fr-FR" baseline="0" dirty="0" smtClean="0"/>
              <a:t>Nous allons venir autour des tables pour aider à répondre à toutes les questions que vous avez. </a:t>
            </a:r>
          </a:p>
          <a:p>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Maintenant, après vos 20 minutes de discussion, nous allons faire d'autres présentations orales !</a:t>
            </a:r>
          </a:p>
          <a:p>
            <a:endParaRPr lang="en-US" baseline="0" dirty="0" smtClean="0"/>
          </a:p>
          <a:p>
            <a:r>
              <a:rPr lang="fr-FR" baseline="0" dirty="0" smtClean="0"/>
              <a:t>Chaque groupe choisira un(e) porte-parole. Cette personne est chargée de parler, mais tout le groupe doit aller la soutenir, vous serez donc tous debout.</a:t>
            </a:r>
          </a:p>
          <a:p>
            <a:endParaRPr lang="en-US" baseline="0" dirty="0" smtClean="0"/>
          </a:p>
          <a:p>
            <a:r>
              <a:rPr lang="fr-FR" baseline="0" dirty="0" smtClean="0"/>
              <a:t>Ne vous inquiétez pas si vous n’avez pas l’occasion de parler cette fois. Nous suivons les membres de chaque groupe présents, et nous nous assurerons que chacun d’entre vous ait le même nombre d’occasions de prendre la parole. Donc, si vous avez parlé hier, vous ne pouvez pas parler aujourd’hui. Et si vous parlez aujourd’hui, vous n’aurez peut-être pas l’occasion de prendre la parole au cours des prochains jours pour permettre aux membres de votre groupe d’avoir cette même occasion. Tout le monde aura de multiples occasions de parler au cours de cette formation. </a:t>
            </a:r>
          </a:p>
          <a:p>
            <a:endParaRPr lang="en-US" baseline="0" dirty="0" smtClean="0"/>
          </a:p>
          <a:p>
            <a:r>
              <a:rPr lang="fr-FR" baseline="0" dirty="0" smtClean="0"/>
              <a:t>Chaque groupe aura alors 5 minutes pour présenter le résumé de sa discussion. Nous observerons le temps, ce qui est quelque chose d’autre que nous voulons vous enseigner pendant ce PFM, - respectez le temps pendant les présentations.</a:t>
            </a:r>
          </a:p>
          <a:p>
            <a:endParaRPr lang="en-US" baseline="0" dirty="0" smtClean="0"/>
          </a:p>
          <a:p>
            <a:r>
              <a:rPr lang="fr-FR" baseline="0" dirty="0" smtClean="0"/>
              <a:t>Si vous souhaitez utiliser une note ou des « feuilles aide-mémoire » au cours de vos présentations, sentez-vous libre de le faire.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nous allons commencer nos 20 minutes pour les sessions en petits groupes !</a:t>
            </a:r>
          </a:p>
          <a:p>
            <a:endParaRPr lang="fr-FR" dirty="0" smtClean="0"/>
          </a:p>
          <a:p>
            <a:r>
              <a:rPr lang="fr-FR" dirty="0" smtClean="0"/>
              <a:t>Réglez le chronomètre pour 20 minutes. Deux animateurs font le tour de la salle, discutant avec chaque groupe pour s'assurer qu'ils sont sur la bonne voie.</a:t>
            </a:r>
          </a:p>
          <a:p>
            <a:endParaRPr lang="fr-FR" dirty="0" smtClean="0"/>
          </a:p>
          <a:p>
            <a:r>
              <a:rPr lang="fr-FR" dirty="0" smtClean="0"/>
              <a:t>Veillez à ce que chaque groupe ne se concentre que sur les spécificités de l'évaluation des risques et portez une attention particulière aux méthodologies qu’ils voudraient utiliser lors des formation en cascade.</a:t>
            </a:r>
          </a:p>
          <a:p>
            <a:endParaRPr lang="fr-FR"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smtClean="0"/>
              <a:t>Invitez chaque groupe  à monter sur scène, et assurez-vous que chacun ait porte-parole avec le reste en arrière-plan. Dites-leur qu’ils ont cinq minutes pour  faire leur présentation. </a:t>
            </a:r>
          </a:p>
          <a:p>
            <a:endParaRPr lang="fr-FR" i="1" dirty="0" smtClean="0"/>
          </a:p>
          <a:p>
            <a:r>
              <a:rPr lang="fr-FR" i="1" dirty="0" smtClean="0"/>
              <a:t>(Accordez 5 minutes pour la présentation).</a:t>
            </a:r>
          </a:p>
          <a:p>
            <a:endParaRPr lang="fr-FR" i="1" dirty="0" smtClean="0"/>
          </a:p>
          <a:p>
            <a:r>
              <a:rPr lang="fr-FR" i="1" dirty="0" smtClean="0"/>
              <a:t>Après chaque présentation, résumez les points clés et posez des questions précises. Posez des questions au public. Ce processus de questions-réponses devrait prendre environ 5 minutes.  </a:t>
            </a:r>
          </a:p>
          <a:p>
            <a:endParaRPr lang="fr-FR" i="1" dirty="0" smtClean="0"/>
          </a:p>
          <a:p>
            <a:r>
              <a:rPr lang="fr-FR" i="1" dirty="0" smtClean="0"/>
              <a:t>Gardez cette diapositive projetée tout au long des trois présentations et de la séance de Q &amp; R.</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Cela conclut la journée. Comment l’avez-vous trouvée? </a:t>
            </a:r>
          </a:p>
          <a:p>
            <a:endParaRPr lang="fr-FR" dirty="0" smtClean="0"/>
          </a:p>
          <a:p>
            <a:r>
              <a:rPr lang="fr-FR" dirty="0" smtClean="0"/>
              <a:t>Prenez les contributions des participants. Rappelez-leur qu’ils peuvent utiliser les cartes de commentaires à tout moment pendant la formation pour partager leurs contributions anonymement. </a:t>
            </a:r>
          </a:p>
          <a:p>
            <a:endParaRPr lang="fr-FR" dirty="0" smtClean="0"/>
          </a:p>
          <a:p>
            <a:r>
              <a:rPr lang="fr-FR" dirty="0" smtClean="0"/>
              <a:t>Et maintenant, allons rapidement dans nos agendas pour demain. Passez en revue l’ordre du jour du lendemain et répondez aux questions éventuelles.</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8/1/2021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8/1/2021</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8/1/2021</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8/1/2021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a:t>Évaluations des risques : Activité du groupe et clôture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1154954" y="2603500"/>
            <a:ext cx="10697739" cy="3416300"/>
          </a:xfrm>
        </p:spPr>
        <p:txBody>
          <a:bodyPr/>
          <a:lstStyle/>
          <a:p>
            <a:r>
              <a:rPr lang="fr-FR" dirty="0" smtClean="0"/>
              <a:t>Mettre en </a:t>
            </a:r>
            <a:r>
              <a:rPr lang="fr-FR" dirty="0"/>
              <a:t>pratique ce que vous avez appris aujourd’hui au sujet des évaluations des risques et </a:t>
            </a:r>
            <a:r>
              <a:rPr lang="fr-FR" dirty="0" smtClean="0"/>
              <a:t>voir comment vous pouvez pratiquer cela à </a:t>
            </a:r>
            <a:r>
              <a:rPr lang="fr-FR" dirty="0"/>
              <a:t>votre point </a:t>
            </a:r>
            <a:r>
              <a:rPr lang="fr-FR" dirty="0" smtClean="0"/>
              <a:t>d’entrée.</a:t>
            </a:r>
            <a:endParaRPr lang="en-US" dirty="0" smtClean="0"/>
          </a:p>
          <a:p>
            <a:r>
              <a:rPr lang="fr-FR" sz="1600" dirty="0" smtClean="0"/>
              <a:t>Travailler sur </a:t>
            </a:r>
            <a:r>
              <a:rPr lang="fr-FR" sz="1600" dirty="0"/>
              <a:t>vos compétences de présentation de groupe et </a:t>
            </a:r>
            <a:r>
              <a:rPr lang="fr-FR" sz="1600" dirty="0" smtClean="0"/>
              <a:t>orales - à utiliser tous </a:t>
            </a:r>
            <a:r>
              <a:rPr lang="fr-FR" sz="1600" dirty="0"/>
              <a:t>les jours </a:t>
            </a:r>
            <a:r>
              <a:rPr lang="fr-FR" sz="1600" dirty="0" smtClean="0"/>
              <a:t>lors du PFM</a:t>
            </a:r>
            <a:r>
              <a:rPr lang="fr-FR" dirty="0" smtClean="0"/>
              <a:t>!</a:t>
            </a:r>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32710" y="3723601"/>
            <a:ext cx="2233958" cy="2233958"/>
          </a:xfrm>
          <a:prstGeom prst="rect">
            <a:avLst/>
          </a:prstGeom>
        </p:spPr>
      </p:pic>
      <p:sp>
        <p:nvSpPr>
          <p:cNvPr id="11" name="Right Arrow 10"/>
          <p:cNvSpPr/>
          <p:nvPr/>
        </p:nvSpPr>
        <p:spPr>
          <a:xfrm>
            <a:off x="5535659" y="4840580"/>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4953" y="3781926"/>
            <a:ext cx="2983832" cy="2237874"/>
          </a:xfrm>
          <a:prstGeom prst="rect">
            <a:avLst/>
          </a:prstGeom>
        </p:spPr>
      </p:pic>
      <p:sp>
        <p:nvSpPr>
          <p:cNvPr id="9" name="TextBox 8"/>
          <p:cNvSpPr txBox="1"/>
          <p:nvPr/>
        </p:nvSpPr>
        <p:spPr>
          <a:xfrm>
            <a:off x="8389929" y="6019800"/>
            <a:ext cx="3925221" cy="584775"/>
          </a:xfrm>
          <a:prstGeom prst="rect">
            <a:avLst/>
          </a:prstGeom>
          <a:noFill/>
        </p:spPr>
        <p:txBody>
          <a:bodyPr wrap="square" rtlCol="0">
            <a:spAutoFit/>
          </a:bodyPr>
          <a:lstStyle/>
          <a:p>
            <a:pPr algn="ctr"/>
            <a:r>
              <a:rPr lang="fr-FR" sz="1600" dirty="0">
                <a:solidFill>
                  <a:srgbClr val="FF0000"/>
                </a:solidFill>
              </a:rPr>
              <a:t>Photo exemple; Mettez à jour avec une photo spécifique au pays</a:t>
            </a:r>
          </a:p>
        </p:txBody>
      </p:sp>
      <p:sp>
        <p:nvSpPr>
          <p:cNvPr id="12" name="TextBox 11"/>
          <p:cNvSpPr txBox="1"/>
          <p:nvPr/>
        </p:nvSpPr>
        <p:spPr>
          <a:xfrm>
            <a:off x="847220" y="6019800"/>
            <a:ext cx="3925221" cy="584775"/>
          </a:xfrm>
          <a:prstGeom prst="rect">
            <a:avLst/>
          </a:prstGeom>
          <a:noFill/>
        </p:spPr>
        <p:txBody>
          <a:bodyPr wrap="square" rtlCol="0">
            <a:spAutoFit/>
          </a:bodyPr>
          <a:lstStyle/>
          <a:p>
            <a:pPr algn="ctr"/>
            <a:r>
              <a:rPr lang="fr-FR" sz="1600" dirty="0">
                <a:solidFill>
                  <a:srgbClr val="FF0000"/>
                </a:solidFill>
              </a:rPr>
              <a:t>Photo exemple; Mettez à jour avec une photo spécifique au pays</a:t>
            </a: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Instructions pour les travaux en groupes</a:t>
            </a:r>
            <a:endParaRPr lang="en-US" dirty="0"/>
          </a:p>
        </p:txBody>
      </p:sp>
      <p:sp>
        <p:nvSpPr>
          <p:cNvPr id="3" name="Content Placeholder 2"/>
          <p:cNvSpPr>
            <a:spLocks noGrp="1"/>
          </p:cNvSpPr>
          <p:nvPr>
            <p:ph idx="1"/>
          </p:nvPr>
        </p:nvSpPr>
        <p:spPr>
          <a:xfrm>
            <a:off x="552092" y="2603499"/>
            <a:ext cx="7314396" cy="3841905"/>
          </a:xfrm>
        </p:spPr>
        <p:txBody>
          <a:bodyPr>
            <a:normAutofit fontScale="85000" lnSpcReduction="10000"/>
          </a:bodyPr>
          <a:lstStyle/>
          <a:p>
            <a:r>
              <a:rPr lang="fr-FR" sz="2800" dirty="0"/>
              <a:t>Mettez-vous en groupe pendant </a:t>
            </a:r>
            <a:r>
              <a:rPr lang="fr-FR" sz="2800" b="1" dirty="0"/>
              <a:t>20 minutes</a:t>
            </a:r>
            <a:r>
              <a:rPr lang="fr-FR" sz="2800" dirty="0"/>
              <a:t> </a:t>
            </a:r>
          </a:p>
          <a:p>
            <a:r>
              <a:rPr lang="en-US" sz="2800" dirty="0" err="1"/>
              <a:t>Discutez</a:t>
            </a:r>
            <a:r>
              <a:rPr lang="en-US" sz="2800" dirty="0"/>
              <a:t> des points </a:t>
            </a:r>
            <a:r>
              <a:rPr lang="en-US" sz="2800" dirty="0" err="1"/>
              <a:t>suivants</a:t>
            </a:r>
            <a:r>
              <a:rPr lang="en-US" sz="2800" dirty="0" smtClean="0"/>
              <a:t>:</a:t>
            </a:r>
          </a:p>
          <a:p>
            <a:pPr lvl="1"/>
            <a:r>
              <a:rPr lang="fr-FR" sz="2400" dirty="0"/>
              <a:t>Quels sont les deux éléments clés </a:t>
            </a:r>
            <a:r>
              <a:rPr lang="fr-FR" sz="2400" dirty="0" smtClean="0"/>
              <a:t>appris aujourd’hui </a:t>
            </a:r>
            <a:r>
              <a:rPr lang="fr-FR" sz="2400" dirty="0"/>
              <a:t>qui sont les plus importants à transmettre en cascade à votre point </a:t>
            </a:r>
            <a:r>
              <a:rPr lang="fr-FR" sz="2400" dirty="0" smtClean="0"/>
              <a:t>d’entr</a:t>
            </a:r>
            <a:r>
              <a:rPr lang="fr-FR" sz="2400" dirty="0" smtClean="0">
                <a:latin typeface="Arial Narrow"/>
              </a:rPr>
              <a:t>é</a:t>
            </a:r>
            <a:r>
              <a:rPr lang="fr-FR" sz="2400" dirty="0" smtClean="0"/>
              <a:t>e?  </a:t>
            </a:r>
            <a:r>
              <a:rPr lang="fr-FR" sz="2400" dirty="0"/>
              <a:t>Soyez précis. </a:t>
            </a:r>
          </a:p>
          <a:p>
            <a:pPr lvl="1"/>
            <a:r>
              <a:rPr lang="fr-FR" sz="2400" dirty="0"/>
              <a:t>Comment allez-vous former votre </a:t>
            </a:r>
            <a:r>
              <a:rPr lang="fr-FR" sz="2400" dirty="0" smtClean="0"/>
              <a:t>Point d’Entr</a:t>
            </a:r>
            <a:r>
              <a:rPr lang="fr-FR" sz="2400" dirty="0" smtClean="0">
                <a:latin typeface="Arial Narrow"/>
              </a:rPr>
              <a:t>é</a:t>
            </a:r>
            <a:r>
              <a:rPr lang="fr-FR" sz="2400" dirty="0" smtClean="0"/>
              <a:t>e sur </a:t>
            </a:r>
            <a:r>
              <a:rPr lang="fr-FR" sz="2400" dirty="0"/>
              <a:t>ce que vous avez appris </a:t>
            </a:r>
            <a:r>
              <a:rPr lang="fr-FR" sz="2400" dirty="0" smtClean="0"/>
              <a:t>aujourd’hui </a:t>
            </a:r>
            <a:r>
              <a:rPr lang="en-US" sz="2400" dirty="0" smtClean="0"/>
              <a:t>?</a:t>
            </a:r>
          </a:p>
          <a:p>
            <a:pPr lvl="1"/>
            <a:r>
              <a:rPr lang="fr-FR" sz="2400" dirty="0"/>
              <a:t>Comment ce que vous avez appris aujourd’hui est-il lié </a:t>
            </a:r>
            <a:r>
              <a:rPr lang="fr-FR" sz="2400" dirty="0" smtClean="0"/>
              <a:t>aux RSI? </a:t>
            </a:r>
            <a:endParaRPr lang="en-US" sz="2400" dirty="0" smtClean="0"/>
          </a:p>
          <a:p>
            <a:pPr lvl="1"/>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Instructions pour la Présentation de Groupe</a:t>
            </a:r>
            <a:endParaRPr lang="en-US" dirty="0"/>
          </a:p>
        </p:txBody>
      </p:sp>
      <p:sp>
        <p:nvSpPr>
          <p:cNvPr id="3" name="Content Placeholder 2"/>
          <p:cNvSpPr>
            <a:spLocks noGrp="1"/>
          </p:cNvSpPr>
          <p:nvPr>
            <p:ph idx="1"/>
          </p:nvPr>
        </p:nvSpPr>
        <p:spPr>
          <a:xfrm>
            <a:off x="535260" y="2603500"/>
            <a:ext cx="11017404" cy="3416300"/>
          </a:xfrm>
        </p:spPr>
        <p:txBody>
          <a:bodyPr>
            <a:normAutofit/>
          </a:bodyPr>
          <a:lstStyle/>
          <a:p>
            <a:r>
              <a:rPr lang="fr-FR" sz="2000" dirty="0"/>
              <a:t>Au bout de 20 minutes, les groupes présenteront un résumé de leur discussion</a:t>
            </a:r>
          </a:p>
          <a:p>
            <a:r>
              <a:rPr lang="fr-FR" sz="2000" dirty="0"/>
              <a:t>Un seul membre du groupe peut présenter au nom du groupe, mais le reste du groupe doit l’assister</a:t>
            </a:r>
          </a:p>
          <a:p>
            <a:r>
              <a:rPr lang="fr-FR" sz="2000" dirty="0"/>
              <a:t>Tous les membres du groupe auront la chance de présenter au </a:t>
            </a:r>
            <a:r>
              <a:rPr lang="fr-FR" sz="2000" dirty="0" smtClean="0"/>
              <a:t>PFM !</a:t>
            </a:r>
            <a:endParaRPr lang="fr-FR" sz="2000" dirty="0"/>
          </a:p>
          <a:p>
            <a:r>
              <a:rPr lang="fr-FR" sz="2000" dirty="0"/>
              <a:t>Chaque groupe </a:t>
            </a:r>
            <a:r>
              <a:rPr lang="fr-FR" sz="2000" dirty="0" smtClean="0"/>
              <a:t>aura </a:t>
            </a:r>
            <a:r>
              <a:rPr lang="fr-FR" sz="2000" dirty="0"/>
              <a:t>5 minutes de présentation – nous observerons le temps!</a:t>
            </a:r>
          </a:p>
          <a:p>
            <a:r>
              <a:rPr lang="fr-FR" sz="2000" dirty="0"/>
              <a:t>Vous </a:t>
            </a:r>
            <a:r>
              <a:rPr lang="fr-FR" sz="2000" dirty="0" smtClean="0"/>
              <a:t>pourrez </a:t>
            </a:r>
            <a:r>
              <a:rPr lang="fr-FR" sz="2000" dirty="0"/>
              <a:t>apporter des notes et les utiliser lors de votre présentation.</a:t>
            </a:r>
          </a:p>
          <a:p>
            <a:r>
              <a:rPr lang="fr-FR" sz="2000" dirty="0"/>
              <a:t>Nous aurons 5 minutes de discussion après chaque présentation.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Allez</a:t>
            </a:r>
            <a:r>
              <a:rPr lang="en-US" dirty="0"/>
              <a:t> en </a:t>
            </a:r>
            <a:r>
              <a:rPr lang="en-US" dirty="0" err="1"/>
              <a:t>Groupes</a:t>
            </a:r>
            <a:r>
              <a:rPr lang="en-US" dirty="0" smtClean="0"/>
              <a:t>!</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Présentations des Groupes + Questions  &amp; Réponses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Examen de la journée et les prochaines </a:t>
            </a:r>
            <a:r>
              <a:rPr lang="fr-FR" dirty="0" smtClean="0"/>
              <a:t>étapes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fr-FR" sz="2800" dirty="0"/>
              <a:t>Réflexions sur la Journée</a:t>
            </a:r>
          </a:p>
          <a:p>
            <a:pPr lvl="0"/>
            <a:r>
              <a:rPr lang="fr-FR" sz="2800" dirty="0"/>
              <a:t>Cartes de commentaires</a:t>
            </a:r>
          </a:p>
          <a:p>
            <a:pPr lvl="0"/>
            <a:r>
              <a:rPr lang="fr-FR" sz="2800" dirty="0"/>
              <a:t>En regardant l’ordre du jour de demain, qu’est-ce que j’ai le plus hâte d’apprendre?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1502</TotalTime>
  <Words>1065</Words>
  <Application>Microsoft Office PowerPoint</Application>
  <PresentationFormat>Custom</PresentationFormat>
  <Paragraphs>83</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Ion Boardroom</vt:lpstr>
      <vt:lpstr>Évaluations des risques : Activité du groupe et clôture</vt:lpstr>
      <vt:lpstr>Objectifs d’apprentissage</vt:lpstr>
      <vt:lpstr>Instructions pour les travaux en groupes</vt:lpstr>
      <vt:lpstr>Instructions pour la Présentation de Groupe</vt:lpstr>
      <vt:lpstr>Allez en Groupes!</vt:lpstr>
      <vt:lpstr>Présentations des Groupes + Questions  &amp; Réponses</vt:lpstr>
      <vt:lpstr>Examen de la journée et les prochaines étapes</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138</cp:revision>
  <dcterms:created xsi:type="dcterms:W3CDTF">2018-05-15T08:59:29Z</dcterms:created>
  <dcterms:modified xsi:type="dcterms:W3CDTF">2021-08-01T14:01:37Z</dcterms:modified>
</cp:coreProperties>
</file>